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1F334-B0BD-4923-9C31-27170C6D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D1A71-688F-4B83-B9C7-C5D68DC63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BE2CD-A5EF-435C-8E36-7F030A3E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5701B-6E61-4098-9086-E8CDD127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B8675-B1E1-4C39-B157-1102E8D3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FFA58-F703-42C7-99BC-D56BA7BB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EC51E6-5418-458D-8145-D53C9EC7F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C0933-0CB7-43A1-90AF-0A8BABDD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4801F-ECC6-4096-B894-711F0104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0173C-AAD5-49F0-AF4E-BB8D72CD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4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240D62-E4B2-40F5-8A61-4826D48DB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10761D-1712-4719-894A-16D9A9C90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0BDFF-9C34-474E-A3E9-F9CC5563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D671F-AD51-4CBE-9701-AF9C38DB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0B1E4-590C-4EAC-B8C7-CE7B49B5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5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561C-141C-43E3-A4D2-C15CAEF8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096A-4A51-466F-9CCB-6EAA5F35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234B7-4560-41C4-BE2C-6000428C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0AE0D-C124-4B0E-B063-B9F7B822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3D5B5-E94F-42A1-AF40-4844E8BF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3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5812-844F-4B39-BA91-E7B7B30D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FA38C-B9C8-4682-A1A1-37CCC757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FCB6D-C946-4F5D-91D8-1EFAB977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D9025-5244-46BE-93A3-3530F4B7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0F902-9C30-4403-912D-1D163AF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1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9D931-052B-4A2A-9729-AD84C3E6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805A4-8668-41D8-947F-4358F3DA4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0E3CF3-9B91-42AA-A543-18523B3EE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487BC1-1532-4F8B-A157-4344D4FB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5A964-A845-4809-B843-79FA9620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70BF3-96EC-4B12-B3C8-9D0EFF9B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8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A992-38E0-4FE5-AB2C-B91104D6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30F04-AF7A-4451-A1DE-38D777A5B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68BC4-C7A2-4782-BFCF-6792570D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73853-B697-47A2-B38C-EAA15DF9B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55964D-94D1-4E8C-9DF9-01044F550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B67801-DC27-4F0C-87BE-9A36C7F5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A2377C-E860-40BC-9911-F6D2F768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8E551D-9715-4E6E-BD36-057CDC67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09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DEC20-C49E-4269-AC4D-58CF88EA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5310EB-B237-4D68-93A5-8F433A56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D7A6C-63F1-4B84-99E4-B7A56D78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2F1577-E08E-4139-AAA4-A4A4ADC7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3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5E9014-1181-4ABD-B83B-4383304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486ACE-3DA4-4A38-A4E1-172DA5CF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94545-9CE1-4A00-B367-FCA4DB35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46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C0203-80CC-4CEF-B21E-3F2BEBE7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5BEAF-7D9B-4BC6-B4FF-8FD85AD9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57198-CA75-42C6-BE14-25B43E312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1FDEE-B66B-43F9-A219-861B107E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B08AE7-14F4-4EDA-BB79-6AB04949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FCB05-329C-4BC0-A8B6-CD112D4D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8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7B5C9-A317-4A6F-AD79-A366708C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BC4F8-BBC5-4EEB-B8B4-2999EE459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7CBCF-EB84-4219-AD61-DB28BB151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470ED-F5CC-4E02-AC1D-1578E420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0F043-1C0B-4FE6-9299-8F10847F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39AFF1-B51B-4227-BD17-BE61795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1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16926A-8619-4329-8B1E-A585EC6A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8D2D4-FB9F-4124-80A2-B4F43B12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D32FE-C093-49EC-B685-0D88C3848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0F33D-6950-436A-A9FA-B30DFA07BDB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D3D54-BB6E-415C-B43E-79EAA6A98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29C70-D1FA-4472-963A-645B8800F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819C-29FC-4B42-B236-0A262F8A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1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aessi.tistory.com/17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essi.tistory.com/17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aessi.tistory.com/171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essi.tistory.com/17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aessi.tistory.com/171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D9B00-1EE3-42B6-8106-8E3354C2B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491" y="2955887"/>
            <a:ext cx="10329017" cy="9462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ESP8266(ESP-01) </a:t>
            </a:r>
            <a:r>
              <a:rPr lang="ko-KR" altLang="en-US" dirty="0"/>
              <a:t>업데이트 방법</a:t>
            </a:r>
          </a:p>
        </p:txBody>
      </p:sp>
    </p:spTree>
    <p:extLst>
      <p:ext uri="{BB962C8B-B14F-4D97-AF65-F5344CB8AC3E}">
        <p14:creationId xmlns:p14="http://schemas.microsoft.com/office/powerpoint/2010/main" val="142338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A8923-63B2-44CD-A142-5017A5AFAAFA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C53176-EB09-4C16-92A6-EAF09663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06" y="1062840"/>
            <a:ext cx="3990893" cy="3894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D55BB-6074-438B-8D01-72F8DAF5AC28}"/>
              </a:ext>
            </a:extLst>
          </p:cNvPr>
          <p:cNvSpPr txBox="1"/>
          <p:nvPr/>
        </p:nvSpPr>
        <p:spPr>
          <a:xfrm>
            <a:off x="1460834" y="507670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위 회로도와 같이 결선 진행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1C0373-AD2B-46DA-808A-090E40E71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38" y="1246909"/>
            <a:ext cx="3333008" cy="2499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8AD1E-9D25-403D-9DE5-E2E7BBBF7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63888" y="1670462"/>
            <a:ext cx="3388425" cy="2541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17A77-F33B-4895-8C1B-C6237CCCB800}"/>
              </a:ext>
            </a:extLst>
          </p:cNvPr>
          <p:cNvSpPr txBox="1"/>
          <p:nvPr/>
        </p:nvSpPr>
        <p:spPr>
          <a:xfrm>
            <a:off x="7229084" y="50767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결선된</a:t>
            </a:r>
            <a:r>
              <a:rPr lang="ko-KR" altLang="en-US" dirty="0"/>
              <a:t> 모습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2B20A-1883-4C14-832A-0EB3E34310AB}"/>
              </a:ext>
            </a:extLst>
          </p:cNvPr>
          <p:cNvSpPr txBox="1"/>
          <p:nvPr/>
        </p:nvSpPr>
        <p:spPr>
          <a:xfrm>
            <a:off x="0" y="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회로 연결</a:t>
            </a:r>
          </a:p>
        </p:txBody>
      </p:sp>
    </p:spTree>
    <p:extLst>
      <p:ext uri="{BB962C8B-B14F-4D97-AF65-F5344CB8AC3E}">
        <p14:creationId xmlns:p14="http://schemas.microsoft.com/office/powerpoint/2010/main" val="326200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32202A-5AF8-42C4-8027-969684F5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7" y="2333933"/>
            <a:ext cx="5041804" cy="1991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A732-CC60-4C2C-9D76-B624258F95D9}"/>
              </a:ext>
            </a:extLst>
          </p:cNvPr>
          <p:cNvSpPr txBox="1"/>
          <p:nvPr/>
        </p:nvSpPr>
        <p:spPr>
          <a:xfrm>
            <a:off x="367407" y="4370120"/>
            <a:ext cx="513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Fw.ino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아두이노에</a:t>
            </a:r>
            <a:r>
              <a:rPr lang="ko-KR" altLang="en-US" dirty="0"/>
              <a:t> 업데이트</a:t>
            </a:r>
            <a:r>
              <a:rPr lang="en-US" altLang="ko-KR" dirty="0"/>
              <a:t>(</a:t>
            </a:r>
            <a:r>
              <a:rPr lang="ko-KR" altLang="en-US" dirty="0"/>
              <a:t>빈 펌웨어</a:t>
            </a:r>
            <a:r>
              <a:rPr lang="en-US" altLang="ko-KR" dirty="0"/>
              <a:t>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BD898-7992-4958-B0B3-C3F9896B8FDA}"/>
              </a:ext>
            </a:extLst>
          </p:cNvPr>
          <p:cNvSpPr txBox="1"/>
          <p:nvPr/>
        </p:nvSpPr>
        <p:spPr>
          <a:xfrm>
            <a:off x="367407" y="196460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업데이트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6FF73E-532A-4651-BED5-27D80F85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07"/>
          <a:stretch/>
        </p:blipFill>
        <p:spPr>
          <a:xfrm>
            <a:off x="6827586" y="2747800"/>
            <a:ext cx="4115528" cy="162900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90A666-1510-47FD-AD88-36EBE41E3979}"/>
              </a:ext>
            </a:extLst>
          </p:cNvPr>
          <p:cNvSpPr/>
          <p:nvPr/>
        </p:nvSpPr>
        <p:spPr>
          <a:xfrm>
            <a:off x="6941129" y="2977441"/>
            <a:ext cx="4001985" cy="3087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81AA-361A-4951-982B-FAD82A346B45}"/>
              </a:ext>
            </a:extLst>
          </p:cNvPr>
          <p:cNvSpPr txBox="1"/>
          <p:nvPr/>
        </p:nvSpPr>
        <p:spPr>
          <a:xfrm>
            <a:off x="6827584" y="2333933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esp8266_flasher </a:t>
            </a:r>
            <a:r>
              <a:rPr lang="ko-KR" altLang="en-US" dirty="0"/>
              <a:t>프로그램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04881-33E0-4323-927F-9CB2FDE284E8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업데이트 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61D17-5FED-4CF7-81E5-FCF73F4FFCE3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1B297D-F566-4900-AB22-FD9FCA85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7" y="2093233"/>
            <a:ext cx="6077798" cy="33437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A7117F-823B-44A8-8726-E266BCCD4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2"/>
          <a:stretch/>
        </p:blipFill>
        <p:spPr>
          <a:xfrm>
            <a:off x="3700153" y="753917"/>
            <a:ext cx="4791693" cy="180279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A5AC462-12E6-4D5B-816F-C0A8742156E2}"/>
              </a:ext>
            </a:extLst>
          </p:cNvPr>
          <p:cNvSpPr/>
          <p:nvPr/>
        </p:nvSpPr>
        <p:spPr>
          <a:xfrm>
            <a:off x="463216" y="2556711"/>
            <a:ext cx="806116" cy="3068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DBA02C-1C1D-4CBB-9E5D-82855ECF2EF4}"/>
              </a:ext>
            </a:extLst>
          </p:cNvPr>
          <p:cNvSpPr txBox="1"/>
          <p:nvPr/>
        </p:nvSpPr>
        <p:spPr>
          <a:xfrm>
            <a:off x="3814453" y="686500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esp8266_</a:t>
            </a:r>
            <a:r>
              <a:rPr lang="ko-KR" altLang="en-US" dirty="0"/>
              <a:t>펌웨어 업로드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861139-1304-4855-BE31-168F97167278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1269332" y="1655314"/>
            <a:ext cx="2430821" cy="105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2536B39-D28B-4AA7-BF66-2FC6D1BF8CA2}"/>
              </a:ext>
            </a:extLst>
          </p:cNvPr>
          <p:cNvSpPr/>
          <p:nvPr/>
        </p:nvSpPr>
        <p:spPr>
          <a:xfrm>
            <a:off x="3700153" y="753917"/>
            <a:ext cx="4791693" cy="18027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AAE0569-CB20-491D-BD8C-6BB9FDC540D2}"/>
              </a:ext>
            </a:extLst>
          </p:cNvPr>
          <p:cNvSpPr/>
          <p:nvPr/>
        </p:nvSpPr>
        <p:spPr>
          <a:xfrm>
            <a:off x="3976437" y="1768642"/>
            <a:ext cx="4234647" cy="2165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10DE283-F4EC-4C83-BD14-45B021FBB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15" t="32581" r="68397" b="42683"/>
          <a:stretch/>
        </p:blipFill>
        <p:spPr>
          <a:xfrm>
            <a:off x="3963372" y="3171288"/>
            <a:ext cx="3043990" cy="237370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35041D-1417-4B0F-9873-3976146D8461}"/>
              </a:ext>
            </a:extLst>
          </p:cNvPr>
          <p:cNvSpPr/>
          <p:nvPr/>
        </p:nvSpPr>
        <p:spPr>
          <a:xfrm>
            <a:off x="1473867" y="2940935"/>
            <a:ext cx="625643" cy="3068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477BF8-3B4B-4C00-9784-6119664F993F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2099510" y="3094338"/>
            <a:ext cx="1863862" cy="12638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618BE87-0B52-4B13-86E7-A670FB6DF4BC}"/>
              </a:ext>
            </a:extLst>
          </p:cNvPr>
          <p:cNvSpPr/>
          <p:nvPr/>
        </p:nvSpPr>
        <p:spPr>
          <a:xfrm>
            <a:off x="3963373" y="3184995"/>
            <a:ext cx="2996896" cy="225198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2435588-578A-458A-8DA0-1AF264CD0CE7}"/>
              </a:ext>
            </a:extLst>
          </p:cNvPr>
          <p:cNvSpPr/>
          <p:nvPr/>
        </p:nvSpPr>
        <p:spPr>
          <a:xfrm>
            <a:off x="4680284" y="4815337"/>
            <a:ext cx="2273969" cy="17175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D637CA-02CB-4680-A00B-3C8DAF2AC486}"/>
              </a:ext>
            </a:extLst>
          </p:cNvPr>
          <p:cNvSpPr txBox="1"/>
          <p:nvPr/>
        </p:nvSpPr>
        <p:spPr>
          <a:xfrm>
            <a:off x="4021665" y="3139861"/>
            <a:ext cx="14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Port </a:t>
            </a:r>
            <a:r>
              <a:rPr lang="ko-KR" altLang="en-US" dirty="0"/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업데이트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98736-4D42-4EC4-BC22-2813A3E85DAF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4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1B297D-F566-4900-AB22-FD9FCA85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2" y="1966902"/>
            <a:ext cx="6077798" cy="3343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DBA02C-1C1D-4CBB-9E5D-82855ECF2EF4}"/>
              </a:ext>
            </a:extLst>
          </p:cNvPr>
          <p:cNvSpPr txBox="1"/>
          <p:nvPr/>
        </p:nvSpPr>
        <p:spPr>
          <a:xfrm>
            <a:off x="1625605" y="1547356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esp8266_</a:t>
            </a:r>
            <a:r>
              <a:rPr lang="ko-KR" altLang="en-US" dirty="0" err="1"/>
              <a:t>펌웨어업</a:t>
            </a:r>
            <a:r>
              <a:rPr lang="ko-KR" altLang="en-US" dirty="0"/>
              <a:t> 다운로드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업데이트 시작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68C030-9078-426C-8C77-31912771FD1E}"/>
              </a:ext>
            </a:extLst>
          </p:cNvPr>
          <p:cNvSpPr/>
          <p:nvPr/>
        </p:nvSpPr>
        <p:spPr>
          <a:xfrm>
            <a:off x="1852863" y="2827422"/>
            <a:ext cx="806116" cy="3068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78F179E-0EF3-4E1D-B422-1CECAAA4E0E0}"/>
              </a:ext>
            </a:extLst>
          </p:cNvPr>
          <p:cNvCxnSpPr>
            <a:stCxn id="17" idx="2"/>
          </p:cNvCxnSpPr>
          <p:nvPr/>
        </p:nvCxnSpPr>
        <p:spPr>
          <a:xfrm>
            <a:off x="2255921" y="3134227"/>
            <a:ext cx="625642" cy="1016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574D3E-3B7D-4D46-BB37-0D2A67DA3B0E}"/>
              </a:ext>
            </a:extLst>
          </p:cNvPr>
          <p:cNvSpPr txBox="1"/>
          <p:nvPr/>
        </p:nvSpPr>
        <p:spPr>
          <a:xfrm>
            <a:off x="3875937" y="5054963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같이 진행이 되었다면 정상적으로 완료 </a:t>
            </a:r>
            <a:r>
              <a:rPr lang="ko-KR" altLang="en-US" dirty="0" err="1"/>
              <a:t>된것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049E9-1A8A-425A-BAE8-8E17D160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78" y="3134227"/>
            <a:ext cx="2734057" cy="183858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8CAC65D-88FF-45B0-830C-783141AC7D78}"/>
              </a:ext>
            </a:extLst>
          </p:cNvPr>
          <p:cNvSpPr/>
          <p:nvPr/>
        </p:nvSpPr>
        <p:spPr>
          <a:xfrm>
            <a:off x="2881562" y="3134227"/>
            <a:ext cx="4912207" cy="1949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722F7-8ED2-44E1-B0DE-C6FAF7E4E8A9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241BF3-B4C4-4DFB-B9B4-1F41CB16D424}"/>
              </a:ext>
            </a:extLst>
          </p:cNvPr>
          <p:cNvSpPr/>
          <p:nvPr/>
        </p:nvSpPr>
        <p:spPr>
          <a:xfrm>
            <a:off x="4963378" y="4691641"/>
            <a:ext cx="2734056" cy="2069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8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0E33A155-B8AD-4F08-9AF7-A305BECEE46B}"/>
              </a:ext>
            </a:extLst>
          </p:cNvPr>
          <p:cNvSpPr txBox="1"/>
          <p:nvPr/>
        </p:nvSpPr>
        <p:spPr>
          <a:xfrm>
            <a:off x="0" y="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오류 발생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722F7-8ED2-44E1-B0DE-C6FAF7E4E8A9}"/>
              </a:ext>
            </a:extLst>
          </p:cNvPr>
          <p:cNvSpPr txBox="1"/>
          <p:nvPr/>
        </p:nvSpPr>
        <p:spPr>
          <a:xfrm>
            <a:off x="7033189" y="6211669"/>
            <a:ext cx="5158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https://baessi.tistory.com/171</a:t>
            </a:r>
            <a:endParaRPr lang="en-US" altLang="ko-KR" dirty="0"/>
          </a:p>
          <a:p>
            <a:r>
              <a:rPr lang="en-US" altLang="ko-KR" dirty="0"/>
              <a:t>https://m.blog.naver.com/eduino/221152914869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F410A-9E5C-4A6C-9CB4-983152AE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2362200"/>
            <a:ext cx="5629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201</Words>
  <Application>Microsoft Office PowerPoint</Application>
  <PresentationFormat>와이드스크린</PresentationFormat>
  <Paragraphs>25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ESP8266(ESP-01) 업데이트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ESP8266(ESP-01) 업데이트 방법</dc:title>
  <dc:creator>lee sang woo</dc:creator>
  <cp:lastModifiedBy>lee sang woo</cp:lastModifiedBy>
  <cp:revision>7</cp:revision>
  <dcterms:created xsi:type="dcterms:W3CDTF">2024-06-18T15:22:51Z</dcterms:created>
  <dcterms:modified xsi:type="dcterms:W3CDTF">2024-06-18T15:59:30Z</dcterms:modified>
</cp:coreProperties>
</file>